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4" r:id="rId4"/>
    <p:sldId id="275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46D5EC-08E5-423E-BE2F-5DCAF39198BD}">
          <p14:sldIdLst>
            <p14:sldId id="256"/>
            <p14:sldId id="269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F4AA-321B-44D1-8D02-0A05D5211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3ED5B-9878-480E-A548-9093D3314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7E89A-B94E-4164-B4A4-C525B8301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92B08-2E7E-47A6-8174-5B95BA1A7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47F46-995F-4059-9AF0-6B5BBD06D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18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7517-A1D8-4D5D-84E3-773A8AD53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3DAFB-E183-4731-939C-4F8EED640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852B4-B15D-47CB-A8F3-D1F6DCC6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34BD5-5109-4614-BC2E-41886A5F6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4FCA-AD01-459A-A7ED-1DEBE9653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6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83333F-92AC-4B8A-8B16-A52380437A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9A5B2-D47D-43DD-B4B8-710DBF2CE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E2283-5B2E-494F-9650-3304379F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E3B1-2C01-4DB6-BB47-D9ED6EA8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7B383-0F63-4120-9DEF-100F4B592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66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080B0-2382-4F80-BC60-D398F4DE5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5807C-9D0D-4B2A-843B-6B3A34D4E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9358B-73E1-47BD-A13E-2C7F955A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2E390-51B4-495C-9650-941B5D00C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12F7-6A66-44A6-826C-89240EAA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2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52A94-5646-4E63-8DDB-32518C515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DDC02-57B1-4693-98BD-C9D046053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876A-59CA-435F-A5DE-C5F39D2EE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CE6B6-62FC-4BEE-9C9C-628467344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50143-D00D-41B0-BCC0-B8D39B88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3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3658-4DA7-4312-AFEE-06859C463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359E-1AF6-46E7-903F-11F9C8434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6031D-3A2A-4397-9ED5-B48A8381D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7DEAB-413C-4AB5-91A7-1BF68801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AC960-4783-46A6-84C1-F720FC4C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BC320-D09E-4E7C-B8BF-65FA3DE7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18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B015-3CCC-443C-8FA6-88FF7A5F6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7F137-724A-408D-ACED-A207579E8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517A7F-22FC-4B32-B5BD-7251AB9D9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F7F4A-9697-4C3C-A554-7372911F06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15FDA3-20A3-4A72-968F-3AE943B282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00057-C52A-4496-B57F-CE493FF2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D2933-F73F-466A-BCBA-C3659F46D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5466D8-9401-4740-BC43-F5C539F03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8E016-C0EF-41CD-B15A-E2B4034A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8AD64-9F53-454F-B4A2-80DF7DD34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76A2B5-E043-413E-B6DA-48274CFD0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E3B4B-A6AF-43A5-9151-9AD356B8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0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38965-B7DD-4F08-89E7-C83689B53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2B610-822C-4C3C-8B71-B71C0F437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D89FD-C470-45BA-8850-983B635B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48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F4FF-88D8-45CF-B319-47D42CD67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79B69-7760-4379-B104-799B38368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913F0-537D-42D4-A961-66B087D19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7DF9A-77EA-414A-A575-CD10A466A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514-1D1C-4C4C-BD00-7CF289024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5D6CF-C5DB-45BD-B9DF-56CE75E60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EE90-DFEC-492A-AFA2-F8044CB8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FAEB2-F9E1-4D34-AE9C-86176F10E0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7A3DD-87B0-4FF0-9ABF-0419E8FB1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3175-FF12-4BD3-B5F2-21696FAC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C0B11-8257-4387-BB6B-6665E077D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EDC9E-CD7B-40E4-BAEE-EEB84367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20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DF1AA0-156A-4EFC-A8DC-A3863EA88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38DD5-B08F-40B2-BC43-C1BD1293B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3388D-F8DF-4EB9-9B07-1897695D3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5B4D6-5B52-4365-914A-22741E3D4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4F7DB-AA44-43B3-826A-F60DD8C59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5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Screen At Initial Launch – localhost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55372-A29B-4820-8C34-3EFF632B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85" y="1248927"/>
            <a:ext cx="9131559" cy="487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2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–Change Map Style to Outdoor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FE38D8-E231-4D21-BC4E-C2A8BA4B2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01" y="1259632"/>
            <a:ext cx="10319798" cy="504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50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–With and without Tectonic Plates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6DEAF-EF95-40C8-B6BF-952BCC631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53" y="1026537"/>
            <a:ext cx="6188400" cy="2914873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30A656-BFA0-4130-AEDC-7DC5EA0CE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143" y="3554963"/>
            <a:ext cx="6197004" cy="3148608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49887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–With and without Earthquakes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DA0716-9D39-4AB0-8D31-38478957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52" y="931474"/>
            <a:ext cx="8011886" cy="3693928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ABE5F2-53BC-49FC-9EDF-9FF66D9D0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689" y="3725995"/>
            <a:ext cx="6481665" cy="3006087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15611682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26</Words>
  <Application>Microsoft Office PowerPoint</Application>
  <PresentationFormat>Widescreen</PresentationFormat>
  <Paragraphs>4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Grant, Lorie</dc:creator>
  <cp:lastModifiedBy>Grant, Lorie</cp:lastModifiedBy>
  <cp:revision>20</cp:revision>
  <dcterms:created xsi:type="dcterms:W3CDTF">2019-06-09T17:58:54Z</dcterms:created>
  <dcterms:modified xsi:type="dcterms:W3CDTF">2019-06-27T01:38:23Z</dcterms:modified>
</cp:coreProperties>
</file>

<file path=docProps/thumbnail.jpeg>
</file>